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8" r:id="rId2"/>
  </p:sldMasterIdLst>
  <p:sldIdLst>
    <p:sldId id="256" r:id="rId3"/>
    <p:sldId id="290" r:id="rId4"/>
    <p:sldId id="263" r:id="rId5"/>
    <p:sldId id="281" r:id="rId6"/>
    <p:sldId id="259" r:id="rId7"/>
    <p:sldId id="264" r:id="rId8"/>
    <p:sldId id="285" r:id="rId9"/>
    <p:sldId id="269" r:id="rId10"/>
    <p:sldId id="268" r:id="rId11"/>
    <p:sldId id="286" r:id="rId12"/>
    <p:sldId id="270" r:id="rId13"/>
    <p:sldId id="272" r:id="rId14"/>
    <p:sldId id="287" r:id="rId15"/>
    <p:sldId id="279" r:id="rId16"/>
    <p:sldId id="271" r:id="rId17"/>
    <p:sldId id="288" r:id="rId18"/>
    <p:sldId id="273" r:id="rId19"/>
    <p:sldId id="274" r:id="rId20"/>
    <p:sldId id="28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8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3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5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00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5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9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3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4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63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16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86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5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02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63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45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0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78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10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1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3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3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2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5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B48D5-E5F2-4CAC-8AA4-F332C7B9D1C8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AA6D-7722-4961-8B0B-E0FD119F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5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kapowprimary.com/subjects/rse-pshe/upper-key-stage-2/year-6/safety-and-the-changing-body-year-6/lesson-4-changing-adolescent-body-pubert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kapowprimary.com/subjects/rse-pshe/upper-key-stage-2/year-6/safety-and-the-changing-body-year-6/lesson-5-concep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kapowprimary.com/subjects/rse-pshe/upper-key-stage-2/year-6/safety-and-the-changing-body-year-6/lesson-5-concepti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kapowprimary.com/subjects/rse-pshe/upper-key-stage-2/year-6/safety-and-the-changing-body-year-6/lesson-6-pregnancy-and-birt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611" y="28634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GB" sz="11500" dirty="0" smtClean="0"/>
              <a:t>Year 6 </a:t>
            </a:r>
            <a:endParaRPr lang="en-GB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569" y="3219560"/>
            <a:ext cx="7766936" cy="1096899"/>
          </a:xfrm>
        </p:spPr>
        <p:txBody>
          <a:bodyPr>
            <a:normAutofit fontScale="92500"/>
          </a:bodyPr>
          <a:lstStyle/>
          <a:p>
            <a:r>
              <a:rPr lang="en-GB" sz="4400" dirty="0" smtClean="0"/>
              <a:t>Relationships and Sex Education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86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554" y="6096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5000" dirty="0" smtClean="0"/>
              <a:t>Changes at Puberty Video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050" y="2130507"/>
            <a:ext cx="6652433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91" y="84473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5000" dirty="0" smtClean="0"/>
              <a:t>Examples of resources used: </a:t>
            </a:r>
            <a:br>
              <a:rPr lang="en-GB" sz="5000" dirty="0" smtClean="0"/>
            </a:br>
            <a:r>
              <a:rPr lang="en-GB" sz="5000" dirty="0" smtClean="0"/>
              <a:t/>
            </a:r>
            <a:br>
              <a:rPr lang="en-GB" sz="5000" dirty="0" smtClean="0"/>
            </a:br>
            <a:r>
              <a:rPr lang="en-GB" sz="5000" dirty="0" smtClean="0"/>
              <a:t>Conception</a:t>
            </a:r>
            <a:br>
              <a:rPr lang="en-GB" sz="5000" dirty="0" smtClean="0"/>
            </a:br>
            <a:r>
              <a:rPr lang="en-GB" sz="5000" dirty="0" smtClean="0"/>
              <a:t/>
            </a:r>
            <a:br>
              <a:rPr lang="en-GB" sz="5000" dirty="0" smtClean="0"/>
            </a:br>
            <a:r>
              <a:rPr lang="en-GB" sz="2000" i="1" dirty="0" smtClean="0"/>
              <a:t>You have the right to withdraw your child from this lesson but we would strongly encourage that all children are involved in all lessons. 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616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000" dirty="0" smtClean="0"/>
              <a:t>Menstruation Video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32" y="609600"/>
            <a:ext cx="1367562" cy="3133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21" y="1672442"/>
            <a:ext cx="2341027" cy="1758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559" y="3724155"/>
            <a:ext cx="2965654" cy="1531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474" y="1672442"/>
            <a:ext cx="1716754" cy="1978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452" y="3787174"/>
            <a:ext cx="2123603" cy="1405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9957" y="3743597"/>
            <a:ext cx="2403822" cy="1492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5254" y="1672442"/>
            <a:ext cx="2588310" cy="1466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257" y="4247555"/>
            <a:ext cx="1041911" cy="15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000" dirty="0" smtClean="0"/>
              <a:t>Menstruation Video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356" y="1759527"/>
            <a:ext cx="7331393" cy="40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29" y="151806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/>
              <a:t>All children will learn about menstruation but girls will be given the opportunity to gather together to talk more openly and ask any questions. 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38388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000" dirty="0" smtClean="0"/>
              <a:t>Conception Video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5" y="1619114"/>
            <a:ext cx="2611974" cy="2038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25" y="4166468"/>
            <a:ext cx="3150735" cy="1402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080" y="1626474"/>
            <a:ext cx="2337888" cy="2031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714" y="4184792"/>
            <a:ext cx="3304756" cy="1366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77" y="1716542"/>
            <a:ext cx="2091529" cy="1941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924" y="4184793"/>
            <a:ext cx="2798563" cy="1484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1169" y="946221"/>
            <a:ext cx="1587575" cy="30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000" dirty="0" smtClean="0"/>
              <a:t>Conception Video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831" y="1930400"/>
            <a:ext cx="2728594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91" y="84473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5000" dirty="0" smtClean="0"/>
              <a:t>Examples of resources used: </a:t>
            </a:r>
            <a:br>
              <a:rPr lang="en-GB" sz="5000" dirty="0" smtClean="0"/>
            </a:br>
            <a:r>
              <a:rPr lang="en-GB" sz="5000" dirty="0" smtClean="0"/>
              <a:t/>
            </a:r>
            <a:br>
              <a:rPr lang="en-GB" sz="5000" dirty="0" smtClean="0"/>
            </a:br>
            <a:r>
              <a:rPr lang="en-GB" sz="5000" dirty="0" smtClean="0"/>
              <a:t>Pregnancy and Birth</a:t>
            </a:r>
            <a:br>
              <a:rPr lang="en-GB" sz="5000" dirty="0" smtClean="0"/>
            </a:br>
            <a:r>
              <a:rPr lang="en-GB" sz="2000" i="1" dirty="0"/>
              <a:t/>
            </a:r>
            <a:br>
              <a:rPr lang="en-GB" sz="2000" i="1" dirty="0"/>
            </a:br>
            <a:r>
              <a:rPr lang="en-GB" sz="2000" i="1" dirty="0"/>
              <a:t>You have the right to withdraw your child from this lesson but we would strongly encourage that all children are involved in all lessons. </a:t>
            </a:r>
          </a:p>
        </p:txBody>
      </p:sp>
    </p:spTree>
    <p:extLst>
      <p:ext uri="{BB962C8B-B14F-4D97-AF65-F5344CB8AC3E}">
        <p14:creationId xmlns:p14="http://schemas.microsoft.com/office/powerpoint/2010/main" val="7204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000" dirty="0" smtClean="0"/>
              <a:t>Pregnancy and Birth Video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1645920"/>
            <a:ext cx="3185160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61" y="3777813"/>
            <a:ext cx="1804278" cy="226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473" y="1645920"/>
            <a:ext cx="2162687" cy="1868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833" y="3783395"/>
            <a:ext cx="2535966" cy="2519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335" y="1352876"/>
            <a:ext cx="2284791" cy="2316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5613" y="3899154"/>
            <a:ext cx="2045921" cy="23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000" dirty="0" smtClean="0"/>
              <a:t>Pregnancy and Birth Video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05" y="1782127"/>
            <a:ext cx="49625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31" y="1635591"/>
            <a:ext cx="8689207" cy="35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92" y="208332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/>
              <a:t>If you have any questions or concerns, please contact your child’s class teacher.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519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000" dirty="0" err="1" smtClean="0"/>
              <a:t>Kapow</a:t>
            </a:r>
            <a:r>
              <a:rPr lang="en-GB" sz="5000" dirty="0" smtClean="0"/>
              <a:t> Primary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23" y="1553760"/>
            <a:ext cx="8596668" cy="3880773"/>
          </a:xfrm>
        </p:spPr>
        <p:txBody>
          <a:bodyPr/>
          <a:lstStyle/>
          <a:p>
            <a:r>
              <a:rPr lang="en-GB" dirty="0" smtClean="0"/>
              <a:t>At Queen Eleanor’s, we use a scheme called ‘</a:t>
            </a:r>
            <a:r>
              <a:rPr lang="en-GB" dirty="0" err="1" smtClean="0"/>
              <a:t>Kapow</a:t>
            </a:r>
            <a:r>
              <a:rPr lang="en-GB" dirty="0" smtClean="0"/>
              <a:t> Primary’ </a:t>
            </a:r>
          </a:p>
          <a:p>
            <a:r>
              <a:rPr lang="en-GB" dirty="0" smtClean="0"/>
              <a:t>It follows the National Curriculum objectives and ensures progression across all year groups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213"/>
          <a:stretch/>
        </p:blipFill>
        <p:spPr>
          <a:xfrm>
            <a:off x="2523971" y="2716771"/>
            <a:ext cx="4908922" cy="30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90193" y="-105910"/>
            <a:ext cx="7766936" cy="1646302"/>
          </a:xfrm>
        </p:spPr>
        <p:txBody>
          <a:bodyPr/>
          <a:lstStyle/>
          <a:p>
            <a:pPr algn="l"/>
            <a:r>
              <a:rPr lang="en-GB" dirty="0" smtClean="0"/>
              <a:t>Progression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99001" y="2338413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/>
              <a:t>The slide will show the progression of learning in Key Stage 2.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318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9824" b="14705"/>
          <a:stretch/>
        </p:blipFill>
        <p:spPr>
          <a:xfrm>
            <a:off x="838200" y="1690688"/>
            <a:ext cx="10066700" cy="28845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80465" y="1640812"/>
            <a:ext cx="2951018" cy="2934393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40" y="56803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5000" dirty="0" smtClean="0"/>
              <a:t>Lesson 1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695076"/>
            <a:ext cx="955088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Setting ground rules for RSE: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 Respecting other people’s ideas</a:t>
            </a:r>
          </a:p>
          <a:p>
            <a:r>
              <a:rPr lang="en-GB" sz="3200" dirty="0" smtClean="0"/>
              <a:t>There are no silly questions </a:t>
            </a:r>
          </a:p>
          <a:p>
            <a:r>
              <a:rPr lang="en-GB" sz="3200" dirty="0" smtClean="0"/>
              <a:t>Keeping what is said in the room, in the room </a:t>
            </a:r>
          </a:p>
          <a:p>
            <a:r>
              <a:rPr lang="en-GB" sz="3200" dirty="0" smtClean="0"/>
              <a:t>That we are all different and that is fine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503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78" y="609600"/>
            <a:ext cx="8596668" cy="1320800"/>
          </a:xfrm>
        </p:spPr>
        <p:txBody>
          <a:bodyPr/>
          <a:lstStyle/>
          <a:p>
            <a:pPr algn="ctr"/>
            <a:r>
              <a:rPr lang="en-GB" dirty="0" smtClean="0"/>
              <a:t>Units being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06746" cy="388077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Physical and emotional changes experienced during puberty</a:t>
            </a:r>
          </a:p>
          <a:p>
            <a:r>
              <a:rPr lang="en-GB" sz="3200" dirty="0" smtClean="0"/>
              <a:t>Conception</a:t>
            </a:r>
          </a:p>
          <a:p>
            <a:r>
              <a:rPr lang="en-GB" sz="3200" dirty="0" smtClean="0"/>
              <a:t>Pregnancy and birth </a:t>
            </a:r>
          </a:p>
        </p:txBody>
      </p:sp>
    </p:spTree>
    <p:extLst>
      <p:ext uri="{BB962C8B-B14F-4D97-AF65-F5344CB8AC3E}">
        <p14:creationId xmlns:p14="http://schemas.microsoft.com/office/powerpoint/2010/main" val="12423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91" y="84473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5000" dirty="0" smtClean="0"/>
              <a:t>Examples of resources used: </a:t>
            </a:r>
            <a:br>
              <a:rPr lang="en-GB" sz="5000" dirty="0" smtClean="0"/>
            </a:br>
            <a:r>
              <a:rPr lang="en-GB" sz="5000" dirty="0" smtClean="0"/>
              <a:t/>
            </a:r>
            <a:br>
              <a:rPr lang="en-GB" sz="5000" dirty="0" smtClean="0"/>
            </a:br>
            <a:r>
              <a:rPr lang="en-GB" sz="5000" dirty="0" smtClean="0"/>
              <a:t>Physical and Emotional Changes at Puberty</a:t>
            </a:r>
            <a:br>
              <a:rPr lang="en-GB" sz="5000" dirty="0" smtClean="0"/>
            </a:br>
            <a:r>
              <a:rPr lang="en-GB" sz="5000" dirty="0" smtClean="0"/>
              <a:t/>
            </a:r>
            <a:br>
              <a:rPr lang="en-GB" sz="5000" dirty="0" smtClean="0"/>
            </a:b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23386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24" y="609600"/>
            <a:ext cx="4213553" cy="2825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28" y="3665721"/>
            <a:ext cx="3222124" cy="2670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77" y="2970487"/>
            <a:ext cx="3912272" cy="21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247</Words>
  <Application>Microsoft Office PowerPoint</Application>
  <PresentationFormat>Widescreen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Wingdings 3</vt:lpstr>
      <vt:lpstr>Facet</vt:lpstr>
      <vt:lpstr>Office Theme</vt:lpstr>
      <vt:lpstr>Year 6 </vt:lpstr>
      <vt:lpstr>PowerPoint Presentation</vt:lpstr>
      <vt:lpstr>Kapow Primary</vt:lpstr>
      <vt:lpstr>Progression</vt:lpstr>
      <vt:lpstr>PowerPoint Presentation</vt:lpstr>
      <vt:lpstr>Lesson 1</vt:lpstr>
      <vt:lpstr>Units being covered</vt:lpstr>
      <vt:lpstr>Examples of resources used:   Physical and Emotional Changes at Puberty  </vt:lpstr>
      <vt:lpstr>PowerPoint Presentation</vt:lpstr>
      <vt:lpstr>Changes at Puberty Video</vt:lpstr>
      <vt:lpstr>Examples of resources used:   Conception  You have the right to withdraw your child from this lesson but we would strongly encourage that all children are involved in all lessons. </vt:lpstr>
      <vt:lpstr>Menstruation Video</vt:lpstr>
      <vt:lpstr>Menstruation Video</vt:lpstr>
      <vt:lpstr>All children will learn about menstruation but girls will be given the opportunity to gather together to talk more openly and ask any questions. </vt:lpstr>
      <vt:lpstr>Conception Video</vt:lpstr>
      <vt:lpstr>Conception Video</vt:lpstr>
      <vt:lpstr>Examples of resources used:   Pregnancy and Birth  You have the right to withdraw your child from this lesson but we would strongly encourage that all children are involved in all lessons. </vt:lpstr>
      <vt:lpstr>Pregnancy and Birth Video</vt:lpstr>
      <vt:lpstr>Pregnancy and Birth Video</vt:lpstr>
      <vt:lpstr>If you have any questions or concerns, please contact your child’s class teacher.</vt:lpstr>
    </vt:vector>
  </TitlesOfParts>
  <Company>Queen Eleanors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</dc:title>
  <dc:creator>S D’Amario</dc:creator>
  <cp:lastModifiedBy>S D’Amario</cp:lastModifiedBy>
  <cp:revision>58</cp:revision>
  <dcterms:created xsi:type="dcterms:W3CDTF">2022-04-28T12:32:00Z</dcterms:created>
  <dcterms:modified xsi:type="dcterms:W3CDTF">2022-06-09T06:59:29Z</dcterms:modified>
</cp:coreProperties>
</file>