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7" r:id="rId8"/>
    <p:sldId id="263" r:id="rId9"/>
    <p:sldId id="264" r:id="rId10"/>
    <p:sldId id="265" r:id="rId11"/>
    <p:sldId id="266" r:id="rId12"/>
    <p:sldId id="277" r:id="rId13"/>
    <p:sldId id="268" r:id="rId14"/>
    <p:sldId id="269" r:id="rId15"/>
    <p:sldId id="272" r:id="rId16"/>
    <p:sldId id="276" r:id="rId17"/>
    <p:sldId id="274" r:id="rId18"/>
    <p:sldId id="273" r:id="rId19"/>
    <p:sldId id="27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66A7-67C8-430F-80A9-79CCD16C7FFA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80B22-7A23-4693-A683-DBB287E3E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5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2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7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6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3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4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9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88F5-A07D-49CF-B5E6-183A1A89DC65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3CFA-93C0-4BF9-AC52-35A6C6B3C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becuo.com/kids-coat-clip-art&amp;ei=Jy7FVLy2BYvvaPv4gYgO&amp;bvm=bv.84349003,d.d2s&amp;psig=AFQjCNF5w4i7EUS5v22_XAuBtAII8rwR6g&amp;ust=1422294930686445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592288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Year 4 Ironbridge Residential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2023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412411" cy="27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Victorian </a:t>
            </a:r>
            <a:r>
              <a:rPr lang="en-GB" b="1" dirty="0">
                <a:solidFill>
                  <a:schemeClr val="tx2"/>
                </a:solidFill>
              </a:rPr>
              <a:t>S</a:t>
            </a:r>
            <a:r>
              <a:rPr lang="en-GB" b="1" dirty="0" smtClean="0">
                <a:solidFill>
                  <a:schemeClr val="tx2"/>
                </a:solidFill>
              </a:rPr>
              <a:t>chool </a:t>
            </a:r>
            <a:r>
              <a:rPr lang="en-GB" b="1" dirty="0">
                <a:solidFill>
                  <a:schemeClr val="tx2"/>
                </a:solidFill>
              </a:rPr>
              <a:t>R</a:t>
            </a:r>
            <a:r>
              <a:rPr lang="en-GB" b="1" dirty="0" smtClean="0">
                <a:solidFill>
                  <a:schemeClr val="tx2"/>
                </a:solidFill>
              </a:rPr>
              <a:t>oom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44016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You will have the opportunity to dress up and experience a Victorian school room.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2736304" cy="205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2718048" cy="203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Talent Show!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As this will be our last evening at Ironbridge we have planned a talent show for the children.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Anyone can take part, either in groups or on their own.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You will need bring along any props they need. 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This should be a fun way to spend our last evening together!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Day </a:t>
            </a:r>
            <a:r>
              <a:rPr lang="en-GB" b="1" dirty="0" smtClean="0">
                <a:solidFill>
                  <a:schemeClr val="tx2"/>
                </a:solidFill>
              </a:rPr>
              <a:t>4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08012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Back to </a:t>
            </a:r>
            <a:r>
              <a:rPr lang="en-GB" b="1" dirty="0" err="1" smtClean="0">
                <a:solidFill>
                  <a:schemeClr val="tx2"/>
                </a:solidFill>
              </a:rPr>
              <a:t>Blists</a:t>
            </a:r>
            <a:r>
              <a:rPr lang="en-GB" b="1" dirty="0" smtClean="0">
                <a:solidFill>
                  <a:schemeClr val="tx2"/>
                </a:solidFill>
              </a:rPr>
              <a:t> fill for candle dipping before home.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1923678" cy="256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8810"/>
            <a:ext cx="2987824" cy="2240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28156"/>
            <a:ext cx="2975363" cy="22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Home!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Lunch will be eaten before we leave.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We aim to leave Ironbridge as close to 1.30pm as possible.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We will stop once for a comfort break and hope to be back at QE by 6pm.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We will keep school informed of our progress who will in turn keep you updated as to our estimated time of arrival.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63625"/>
            <a:ext cx="1624528" cy="1574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57" y="1490266"/>
            <a:ext cx="1541131" cy="154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Pocket Money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26896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We suggest a maximum of £10, which needs to be in £2, £1 or 50p coins for the children to spend each day.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We ask that this gets sent into school in advance in a sealed named enveloped clearly marked with the amount.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data:image/jpeg;base64,/9j/4AAQSkZJRgABAQAAAQABAAD/2wCEAAkGBxQSEBQUEhQWFRQUGBcUFBUUFBUUFhYUFxcXFhgVFRgYHCggGB4lHBUUITEhJikrLi4uGB8zODMsNygtLiwBCgoKDg0OGhAQGiwkHyQsLCwsLCwsLCwsLCwsLCwsLCwsLCwsLCwsLCwsLCwsLCwsLCwsLCwsLCwsLCwsLCwsLP/AABEIAOEA4AMBIgACEQEDEQH/xAAcAAACAgMBAQAAAAAAAAAAAAAEBQADAQIGBwj/xABDEAACAQMDAgQEAwQHBwMFAAABAhEAAyEEEjEFQRMiUWEGMnGBI5GhQlKx8BQzYnLB0eEHFVOCkqLxQ5OyFiQ0Y4P/xAAYAQEBAQEBAAAAAAAAAAAAAAAAAQIDBP/EACARAQEBAQACAgMBAQAAAAAAAAABEQIhMRJBA1FxE2H/2gAMAwEAAhEDEQA/APWazWtZrbLaalYqUGRWwrArcCoMgVYq1hBV6rUEVasC1lRWaipFSpUNFSpQmp6pZt/Pdtr9XUf40IPiTSnAvKf7oZv4CmhtUpUfiGwP2nj18K7H/wAa2X4g0/8AxI7+ZXXH3WpsMM6lC6fqdm58l1G+jqT+U0VVGalYqUEqVKlBKlSpQQ1KlSglSpUoE9SsVJrbLYVmtZrM0G4q1apDVurVFFIKuUUKr1TreqJaUszAAckmsqZE0r6n1+xY+dxuPCL5mP0UZriviH4uc4BNpD3j8Vl5lVOEBEZb1wDXBanrly7cZNOsB8GW3M45890we3AhfasfL9NTl6P1f48YfIFtD1f8S5/7amF/5jXEdU+NGY+Z3uem9jH2tpAH3mudu6UAOL1wrdQwbG1hInPnmJz74rdOoi26vp7SW5Xa6PF4Nkz8/EiJ+nap5reQb/v7VEqbVtlDnarKi2wT6AquTVgu9SNxrZLq6gNsa8VkESNssA0jiKV6Yai8ptIbjrIbwwTAIBAPtyc+9A3bbbgGklcZJBEdo7d6Z/A4D6trYueIpDELm7JBIJG8bpUEA5NGWLnUVdkQksqhvw75AKbdw2Q0MIzArmvBBPfPbP51DpzypbHuZpg6e18U6tFRr1tmR8KzorhvoWEmmvSvj4IYJa2R+67LP1R5X9BXE2r95Y23GGdyiSdpjbIHqASPvRDdRZjc8VLd03RBuMvnmIDL6HAPvmZmmD2jo/xiLhQSLgbAkeC5PoJlHP0IrptJ1G3cMAww5RhtYfY8/UYr510622KeDdawchvHaVnAG2FxMmcYjmnXS/ia/YULeTdaDEI5nbunPhuMqccg02xm8ve6lcT8P/GaXAo3F5/ZaDcA7bWGLv6N7Gux0+oW4oZCCD3H8Paty6zYtqVKlVEqVKlBKlSpQJCa13VoTWC1aRbuqbqo3VgtQEB63FygjcpZ1fq4tL79hMVKuDuq9aW0vqTwByT9+PqcCvO+v/E53E7g7cKRlUOf6sH5j/bP2jmlvxB1tmJzJbnP8wvt9Cc0Dbt+FsunwL5fBQlpt/3hA7dwTxXK3XSTGl+yxK3NX4gtXMgptYk+8nJzOef1qi7eLILUJsUkoyoFcjPJ5zjE1Ft8xME8Ez+X2re0kc1GgxXPf681AmP57UQTPHIqp7ZAma1qYM6JqjbuYAzg5P1AjjkTRXUdIWvXwVQsdrAtciVYAl0LBdwzOePtSa2SHUz9YME+1OtJ1rWAG1ZYFbeQLmzA+aALhjnsKx1POxYDv9N2WyyXrTlQC6oW3KCQs+ZQG5/ZJ5oW1EZn1zx9Ipu2vOtVUvMVuz+GRbC23hSNjbSBM7YMHk0ltKxIUCc/LP8AMVZf2C0exc+YNZb95POhPvbYyv1Vo9qCNqT9MTNMtV0fZbVlDO5OWRGNsKRnzckz7RzQGpgPtUYAAwZkjkn1qyz6ManTzyMf5VZb1LoNpJdJB8NiQkrxxxzTG30K843eDdjmTafaR7GI9eYoM2NvoR3gnB95+9PlKliDbL3LTLabDDT+czwDtYzGSSBPFdl8KfGbW323SysOdwM/S4OWHuPMPfiuEeyQQ2Q3IPeik1AuyL3ivf2hbNwEQI4VgRkc5nGKI+iemdRS8sqROJEg/cEcj3oyvE/hjr17S3hZvAowjDY2gwQw9RHI7j6Aj2PQ6xbq4IJHO0yD6FT3B9a1KxZgmpUqVpEqVKlBzZNalq1JrUtVGxetGetGaqLt6BRWuu1YRSSYgTXnHXOrl2JPHYd49P5/wFOPiTqckpOBk579h9ufyrl9Na8R2cPbQplFuz5o4AwQeO8CufVb5iae54ai/bu2zeBg2mTcQpnzDcCp/wBaEKyzNAG4kkKIGTOB2HtRF6611i7KoYxuKqFmMTAAFYUdqy2rBiP8qPs9H1DJvWzcZeZCHj19/rQjXQrBtxTbmVMEehB7GaZL8U3AfEV4uKRDBVH5CPMfc0u/QHsau29oLeY7kPk2KBcK/ulzAK5xMkQcZpxY1NnVbUvWlRwAnjhwjADCs4+V4xOB9apvIuuR3drSXrZDM6qVW7bM+dkUZKtEsAMNnilmp+H79s/i22AbyqQZUtuAkMDBPtPeseBrp+n7LrrdCgIdjzLEEmJtxhm7gd6caHpWmS6rNfe4N20q+mKMQRnFxsGMT2J9siaG49jUw+1/FBUbLiuyMPKGlZggj6xwabX9Tc1FtAqn8NhAs+LeAAkneCQvcwQDxExU6tVpqOi2rbiFbBz4gS0oScwt0ggkRmSOTInHP9X0lqxe8jMUKyB5SwMkFSVw0EHIiuq/ot38VFRityZ/CtO7Emd0Ag4nEwc/Y847A6thfR3ZZAVB4UqMtKMm4+WfQ+9ObRVa1oa3cVCwO3cFe46iQJI2D5jHBODEUDodTbteZ1LsclhICA9xB59+1HLeswQyeJsLeGzMF/CBBXcI80GZE8MYrNzTWbzMyslhCBAIuMM8hQJMc81uJVlrXWAQbju1txDeGzJcU4zJBDfSTNLXCBm2NvQE7WI2kjtI7HOferx0uy5K2bqhwY2uQEc+tu7ABn0cL96O6Z8MXWu7boayomWKbuBMhZEj34psiFAJyM1petCOczEZ49Qab9c6K+mYAOLiGQLiEEE8ww5UxmD60rdcVqXfQu0YFxfCFstdJHh3TciAD8kMdsQa7H4F+I2s3PBu+Uglc8Bpyp9FP6GD6zwbKPTIo4DeouWrVybf9axJdSCcMT+z/wCKMvouxeDqGHB+x+h96sriP9n3XhdthWaW4M8nja/3+U+4HrXb1uXWKlSpUqo5RjVbGssaqc1RrcelHU9XsUk9qO1FyuT+JdRwo75P04/n6UtyLI5/WOXIgeZjnPJn3OKt16EBbDWLauvnFxSWZgQfmIJUj3HEVXY2Tuu23dB8wtttI7AloIFYtAAHbME43GTt7Zrz2u0aEQI/WtkmQAMmBmO/GTxWntPH8Kv0bWg48bCcSQSJ/tAEY+47Zooqz8P3rjFSqoQYG+4oDEiQEMkNggyDGaTXNOqXCtyU2kq52ywIORH1rutL1JNotfOAdqfhjcqZ3WzLeVcgiDA9e1BfGXTlKtcS2pyCblu41wEQFPiSBsMwcD9rk4qTq75QptdOugq+ltahjBHmtSGRgQVlSQwIJ7f50ALl9FKMHQTEMCsMvB9iP8qN0hZVCjaEjcLlx2t2xjO1UMuZBzE1t05UuIwe4bd2Ztu0+HjO1gfMN3IPsPXF0XaroatZS8Li2yFJuWrisLikEwVDCHBHfiqr2oAWWUuAVH4jtgMJBVRA4iheoi5ZYq727pcSHRtwg5BH19DBoWxfvKsbjBXZBPKTIEenemaGR1il3As2o2qwBtgAEbSTkx6/nxV1/WWHuLdt2vBfcD4gdmRY7qkEjjiY9BScm45UMzFVEBZOBgwJ4HtV+o6Jfst5FZ7NySjKu+2yn1MeUjuDkEU+MGup6axvELtvSDc3Wp27TJmCAVPI2kA4q/p+nDrsZLZBmArql0nt5yCF+jHNFswRUKolsqACbbRuIiJkkSM57zmlza+2QyBWVGn5yLjhjOVYINomJAqbaeg+l6a3iMrwgtmHDyPNnyx3ODThOt3VUW/E8qfKoXaQBgcZODxP51zqXmUAqzEznzEAjscZJH1p3c6aiy0lnJBa5ctuu2QSAAeJ9ZrXX/UOtF1Fb1lrV1QDG0HbPkmF3d5QkMGkQAwMjFckyEEgiCCQR6EUeN9tvMpGOZiRgwOxMduY9qq03S2I3tdt21JMNcYgt7gAE/epzkAdwT9qzodRtfzu62zh9kExwRBwaaan4a1Cjeii9b/fsHxl+h25U/UCgeodNa0qNuVg4M5HkdfmRs8iR+dall8IZdA6iNPqfIxa2CdpjaShOcdiMH6xXu3TtT4ltW7nmPX+c/evn6/fuXLVu69y0TahNohbgTJEgDI5r1b/AGb9U8SztJyMflx/2kD/AJKsvlnqO0qVKldGHHMaouvW7mg9Q9aA+puVxvVn3OxwewzkR7d+9dNrrmK41gZLff8Axrl+St8N7LlLTbNRBMq9gbgWQ4k4g88Vjp+mNwlVYBlEqGMbj+4vafQGKu1lp1S2tywtvErcAbdcX+1mDmPpVPTbbhi6T5ewEzPfkRHrXL6dFVqyzN5VLH0UE1vq+n3Ezctuk8b1IDfScGjOodQe5b+aDPmCBUGZ52gSffNadA6q6t4Nxi9i75XRzIE8Os/KRzinnNUrGodGJtyBthwsDtnaIjb7c57810vSeqXDblEVSoDblwHG0hkuIxiCO8AE+u6kFs7LuZbJBj0ByffiumTQi7aJt3DbUjzIp8jQczAnmDHGSYyadYSEfVhblb1u2VFyQyISircEEFGgwDzt/IxFAW72puEnZcuhZzDXSoPZjnFPdYtq3b8O6HmQ6qD9Rz+6ZPvj61VZ1LbYRgARi2CUEd0BDcn6g4jvSXwYEsWcK1zS3jiFYvstseVkMuf+rNa3LjNLXUIOTIKsPq22do+sURpxcMKFbdMbXwDuJBVnLqYML2MxRFizdCFSqIykjw7lsR6HZCb157N96loE0t0M3kYE9wIwP3j2ou7fC2/Da+SjzuRQq7WAw6nxpMYzEEGKTvYDMw2C2M+VmjaQZiW++D7UbYu22RwUWMFm8isdsCbeBHaR9eatkGNRpbSbHts99IKtv8oDCCAGUj1OPbvW+q1FpQpu6ZCrjyXbLPbJjBBksoYcEFfTsRQ6ui2htLbNwV5WNs/tCGG6CvBopNatsGx/R1vFyCVa4wAbhSIIhjPYgQYoizS9QsWU/BX+skEXIdoiI3JAI7wVmRQz6NkAupvtgnytJWT/AGZzifp70KuuZ5SzowjJndbS41xcyTIYnnE1Tpdbcdmk7jwxdhOO3mM/anx+0Y6hvhd2QROBA5IJgYnnPvW3UdMTatXTlXBXAnaVgbT6YINMeo6cPp1uKM222txMOJUn7qw+4qroGrQq2l1BizdMq/8AwroHlf6dj7H2qy+NKE0Ou8M7bZbJiSCnPaJ9Y/Op1cDeNu6GAYq0Aq2QRgARKyPYj0pl1b4da0m8fiIsrdYRtW4GjaPUQVj15pVuJwSSBIE5gGTGc8mrLL5gz0+2DvTwDcZlMFd25CBIYAc/eut/2aa8peCxzBM9o5z6QTj121ynTmKupN02YM71nH2GTTDo982dTKPPmK7lwGVpBwexFWo+gKlU6K5uto3qoP5irq6uTh7poC+1GXjS+8aoW9RfFc14Y2GcQBMZzin/AFE0otIfCukRICmD6bhjHbIrl+V04CXUt48J3dSJIuDaVacgZMjAM1oLjrgHYIAJSVJHo2c0f1RbsobyopKiGtbdrCeSUxPal13sO/qK5xti1bgAFhtJEkek+/oD+lOet9CbSMrNMNlCdsmIn5SQRxBHM/Wl/T7TtcBtIzlckKgchRydpEHHY1rrdS7eRnLKvy5MBe20H5R7dqoXtc8wb0Ofv/5oy1r3tvuDGexEhhiOVzxVWmt7mAOQMn6Vbf0pbcUGFiR3z6ev2q2wE/8A1ddjY/guo4FyyjD9VqxuvMFM2rIgyDYtslxe8qQygr7ZHtSUSpM/f1rowN4UBQNwAPktAkEQCCBPJHcz3qdZPoge7fW+zXdxyp3lVKknB8wY4PGQCODHNa2hpoObjKTkhUDA4lS0EsJzgfagel39jGVBiDteAp5GTyoBjgimunuSxK7lHJDXjsAIBGEAYjI71m+FA/0UBjvLMv7yqWJUrAiY49/SrbBG6d1wv2bxFtkrEFWUNx9/8qvvWwLgkFGPzLJMGdsgs07WDd29c8UQlu8xWbQGJS4toMSJxu2bhGTiJpaALV9Ldq4uAwCkHNwzPIjygwTk4oPQXk2yVLNJ8xYj7gevuZorqN0gOHyxAWZ5824AiBtIHaBx71v0OyNhkJBJ+cJPb5WdCo7SKfSAesNtv77ZjcAwI5BZQW7epNZ1mnZ7atd27yZ3hVFzji4Ylj3zn1NaarUbbgKgeXbg5H+Va3L0EsBPcyJ5rXnIhz8MXxbY+Kk2rg8NgV3Aj1jvBgj6UP8AE/T1RlKW9qsCAVLG23BD29xJAII5PIPHFC9P6izqVY5UjaJ4HaPSnerdLiixeutYbD2jcRvDMlpV8epMMJgGs+Z0v0WdL1Sm2633KKBtJVAzNkEYJHp/CgtRaVSdjB0OVYYMf2l/ZPtROo0nhqxB3qTtNxVbw5jgMQATQO3/AErUz2N7YO4QocyIU5DH0IHNFXgRqG3WvBbynw8wpgcbsweR9aCUjd5mKjuR2HqKMuKPEMXTdWBtciCRAgEdo4+1aZe6/Dz7tNaP9kfwpjSn4W//ABLX90U2rpPTnfbgr9L71ML9Lr1aQn1/NB9PCtavD1tExjlQrfwBozXih+iKDqNpiLge36ZcED/5LXL8vp04K9QbO1PA8QQCHW4BhsZUzkGhjxTPbffS+fwtlp4AGwXUPymR8xUmJ9wKAZdo9R6mY+gHaubbVbzJtKNtM9ufofUe1XdRtFHj1CsJ5gie31NaabXXLRm2EyCG3oriPbcDR/8Av621tV1Gm8Q28W2t3CpiZ2uf2hnAgRnNXLppWE2rPdp/If6zR+m6mLaIyXLlq4PK+xsXF5GOx7ZntSnV6tneYA9FHYdhWBaJIAjcf4n0q/H9jour9WuX7DLdMshDAsi74nblgJ70J0m4DbgAb0OR4ctHIYPHlAjuREd6FTp93wtxHlLbCWZV83MEsRH+laWt9l58rCPMBdXI7fI2SCZH3rOTMBvXdJtZb6ea1dmQIID/APqWyfUHI9iK16fqNjWzaAZvl2mB4idtpP7Q4I9hTnpOuCIy3lW5ZuD+qDJDQDBRlbyMD6Ce1V6j4TNwNc0JF222WtMR4iezKYn2YVJ+qE2o1JN6WEfMYIMDMidpB7dqY2rNsh/xm3GSAFuAKw+aCX2z7kkmexqi10K9uzp9RuXG3wtwI4MNj19KMfobBZ1JW2ABCM6C4QBGYBKjjABP8aWwJrzm/cETgZOTMYLepoxryLZwpJyAWEKD7MACSPQmKKTUWlIVLShf2iWY7z6mcgCcQcHNB9YsXbjqBaubTG1mVpf0gwA3sYzU9hLdBY5kTiOT9qJS3sRluNtJUgDklgQQD6cUwu2F0o8wLX+DuEC3/d9T79qT27JZhPM5M103UTToyfihZAkEQDM4mPT+eaedPFnU2Wtm4EZW3WmYEIu6N1t+SokAg/nzS686ggAEqswCQcmJ8wHmGK0sL+LuHeV78EYH8Kl8+Rve8S0Xs7/JMMqvuQkGQRBg1UCB+dbX/nb2J49jFZA7n+T70Fmhsu1wC3bDtMhGiD7GTxRDKWvNNsWzMNbWQFIwyweMihdEtotF93tqeGRdxB7TkYonQWybiCZLMB75NPse3/DqRprQ9FH8KY0N063ttqPaia7RxcJfFLb4ppeFLtQK0E2sWlGUcMOZU/8ASf8AVaeawUk1GCfz+3B/Qz9qz3NjXN8jer6Szb1lzdauML4F601tuPEG7Ig7hukduKRrcI/UH/LP0rptQ9y5oUu23KXtG2xmU5Fm4ZUz6BgRjsaQ9XSXD+Mt/wAQb2ZQVO6TIYECD3muEjpArsPv2rUHOf5+lYX+ZrRnIyuCM4rUUZ1AhLYVASskhmEb2xLR6Dil7ZGfuO1ONHYF7R3Qv9bZZbkRk228p+sEqfzrGi+Hr9xTc2bbXd3IUDj1ye3ANSWQa9G6x4J2sviI42XLL5V1kQyns0/lzXTn4U0rKzLdugMN9sMokAfMrAkFivtn2NINQlq0pRY3RBuz5j38gPyj7TS+xrMtKG5ug9zBH7QPI5PBj1mp79GC9bobNkBtPda40+ffZC247FckzWmm6wFdWDNaYftoPvMzn6GJqaG+sw0lcsVPEAE5Mdo45pjrBav7RbA+bJtW2ZXBWd8N57cHBAJGce7+gqz8RX2DM6+IvPiW2Ni56coYb1gg0DftWbgk3blsgkw9sXNwMcspHp6UDqdKtq9jBYFiqb0Cz2G4At9cisXNN+GXLMwDLjDKVO45HfK8SKVFzX7IhUNy857hdiD6DLOfrA9q20uqvlCEvOFj5PGKkx2CbvN9hWGNu1cFxEubGA/qrjDw9xIgNtzMSBn0JMUP1O5Fxnu+ILmHUXLWwuARBJHBxzBkjmn8DLp2vUJsVEu3iceNY8RiDyEae0dx60Xo9TYZ4dPAaQSLbLsb1Dq449twA7VXb+ILjyVFpfqlokggkF2uAluM5zmqbnU2ZQW09h5gAeAbeDMQUIGYIB/yrNguu9E08kHUlD6PZIXPEMrNPbIxVWosWrJCBtzEwbqQyqB7ct39K0XrlpV2/wBGCKQZ2sMgiCPxUcqeYMihVNlVJtWoJPNy54kGJwFVfc5kVMv2qjX6bZfddytJ3BkEgg+YEA+x4PFDscfwqnfJJ+tFWLLXG2qrMfRRLH1rp6QXYF23ZJHhG3d8jA7HuKckGPmXjB9qZfBuk8TVLjC+Y49OP1pWfCZi1pGt42srtul8zBIHau8/2cdO8rXSI3GB/dX/AFq8zanV8O+sLCge1b1KldnJxVwUv1C0zuCg76VQk1aYpJrF7+ldHqEpLqrfNBZ8N61bdwb82bq+BeH9hhhvtH5ofWqtT0a4ty5oVtWCwO5LzEI5WZBDEgEEYj6+lLUbaYIkHEe3OPeQCPcfWuouaUa/SKohtTphKH/jWc4B9RiPyrh1MrrK4YqQSG5GI9xIP8K1yPfB9ppvrND4yG7p9M1pbSxeHiC5kH5xOY9f8KThuD6cetJdV2PSGKlb2ksW2JUrKvuCFkAi7aABBBwefXPJr6tq71x0N5rVtiNjLvDt7gKmQO4DHEnMVxbXWtMxVZB5giQfXP1oodSZlP4ZJjBa4NoEg8AGfzqfFdN9XcQGbdsO3G64sSRk7bQJHfuW54FVanrd+3EajZHyi2wTHbyJAB+1KEuXmLDxCofLLbOxT9YOaqNgAGABVkDrql/fftXjcIN1VLugG4XFlGwSonA9PmpuSgCs4xJ2vdv7CrLEFDbVYEGSk4wROQUug6tcCbCiXUOfDa0Hhog8iVP0icVaur0xjfZ24yLd+4oBGOHDgc8T96lg36mH8QOkLENvu3DcDq8lWM8hgYIFB3blxlJClbcmYAI3TPzKsEek0xfUaNlCMNQRbLbNrWjAYyRMcSJH1NZXUWxbOxL7WwCNr6lQmBuhkRAZwSM5IogM6xQqqULsCDIJVcxwFgz9CM0ZrzNvbda4EncEuAi7uzlFLHapByW+wrLdRfwi1tVtCPntBZxyLlxiXBI7AgcYPZdd6jbZPJbDMSDuV2gGM7t5O6faKzi6Hu6ay1lSFG4PBmWkbZmDjmgf6MvaR9GYfwNFsxJmB6AAQAKKOkKIt1klSYVd0EmJzjA/j+tb3ELzpLjAuDdjhmksPoSwPoPyqvw3JEu7RAyRwBgY+ldHe1N9VS/pr902zClASBafvadB5YMGDGR70D1Z0a5vRdu4KWUcLcgbwo9Jkx2mpOqAgoH8mmGj2BCVvOmoBBRVXDCRjdMg9+O1adP0yu4W5dW0OQXBILdgYpkdZcYB77KXjZbYJnb+8Y5icVLRp4DPcW1JZnY7jySzHzOT7Z/KvX/h7Ri1aVRwAAPtXD/A3Sj/AFj5LYWAQNgPMHOa9J06wK68TI5dXatqVGE1K2jkHFD3VoxxVLrVCjUW6Ua21XR37dK9RaoOW1lqs9G6kbNxWB2kEFT2Bng/2T/E+5o/V2aSaq1Bqdc7Flx1vW9AmoU6zTqdwzqrCsV+rADlTmf/ADXOa7pxuI+osWtlgFQym4rFGwDEmYn681v0PrDWbisrbWGATwZ/Yf1Hv/pT3VdJt6g/0nRIpuKQb2lbgxktbA+ZZ7f+K4XY6SuHa6zH0A9qL0F8W0Z1WbggKzKrKhPeCImOJ9KN1di3dFy6GtWbgI/+1UMN3AOztzJj60DavXLLsQAJEMlxAysOQGVvsQee4p7aG6jqDXLAa+Q1wP8AhvtVWKGQymI3AEAieM1Vr+lbPCZG8QXcAbWVg+JRhxMkcE1Rp38W4DcuKIIABARfZVAwon1photSrWLtq6drW38e2G7mNj2x/wBp/wCWp6CjVaJrb+dWtuP7yMP8RVLpcwfEbiBu2vA4jIJ7096Jr7i3HYXVUkbS16HTuRu3Ax7GO9a9W6gzsFYWtyE/iWAQrggEYJjGcgCau3QgNh+zD67QfpRFizdwPEIOYICIRI/eI/xo3p95FuKLlsXFJjaWZMng7lpn1VragK9htNdVwNm5mV7RnzQ+VIgexmrekwi/3ainzsXYe+4T9SY/KaIfp5QI138NH4Zgcgd9o8xHvEU2TqCreNm/at+EW2ErbAu25wLivyxEgwxIND6FBcS9pZBefEsSQN1xZVkUnjcpJA9VFZ2jYLb094I1sX0uBdtzcbZhxhrfYZxJ9DNX6Y6RTcss9214p23EvWx+HdWdtwOuDtMg4EhjS3Un8JLDgG5aLrhgYRju2EjEht3/AFGttdqHuqrOqhgNpcFtzwAAz5gmABIAnvUwYY3bJuC28Eyt3Y0hgpwRGDng0NotOjMPEcWlP7bKzDHYBcnNH29D4fh3dQlxbFyQDbCkk+kGY+4q7WXGCeHduTpw2+1bKgN3/wCmdxmro2Vt1vbeFtrdpiLbIgDPEjmJIPOaz0nSNq7uRFpI3RwSOEHtQmlt3NW+1fLbXBIGFH7q+9eh9G6ettQqiAK6ccfdY66OelWYAinqcUForNHiutc4lSpUqK5hhVTLRTLVbLVAVxKB1FmmzpQ9y3Qc7qrE0j1enrr9Rp6V6vSTQcXqLUVZ0zqT2XBUkEGQQfMD7eo9qaa3R0m1Omil5nSy47Z7+n1yhrh/o+o/Z1C/1bH/APYB8p9//FAdWsXbTk6+y+o3rstX1eFETtIKiG+hzXH27z2zIP19/YjvXQ9F+MrlobZG08o432yPQrEj7fnXHrixuVVa6L4htrp3W89wSVQEFSOVbd/H2pfd0xVyrggglSuZUzBBnjj9K620vT9V5kZtJd5m2262T9OR+lXv0PVeE1qzdsam0x3kAr4hODJLZHHr3rHlrXJaS6EJ32luIQQV8RkJMyDuEwRHpWL11Cfw7XhgCCDc8Qme5aF+mAKfazQlboN7QXba7YZbDMRun59zA9u3eKVFLAUyby3Q3dAUKT9ZmKmqX7RyZx6CZirOoWLZuNsyrZUkbTB/ZM9xMfambWtKXH41wW2EbvAJIf0KhuPcVQLVnYc3TdB+UWoUp6qxPMZzV1GH1ZuKN6J4gCobw37mVcCVnbugAbu8cUPe0ciNs/8AdPpTvS6UM82tJfuptgBjsZW9ZVSGH1pmOl31tqLh0+lKEOlyQt0n3EmfpHappXLafo1xrbsqjbaEv8qkAT+yTJiKY6ZEQq2nW3qREXFu22UKTHGfyNEdRvaUXPFuXW1F39ptpthjAAJ4n8qXt1C7c8ttQiduV/1NTOqbFgtpZBLtuYGQmSi8+tV2OnPqX3PKofbJHtPH1ozQdJzLksffgfQf5zXTaLR124/HnmsddfpOldPVFCqAAOAK6XQaeqNFpKe6ezArt6c1lpYFb1KlZVKzWKzQIiK1K1dFakVtAzJVL26OK1oyVMC17VCX9NNN2t1S9qorm9Vo6Tazp9dtcsUFf0U0Hnmq0FKr+kr0bU9MntSnVdH9q1o4Rg68H+frzV1jrVxO5/Rv9f1p9qekH0pbe6UfSpeZWtHaH4+vpH4rY7Fmj8iCKZr/ALRrxGSjem5LJ/1rkX6UfT9K0XpR9Kz/AJxddm3x45/9O0P/AOdqqn+Pb/7OxfdUsr/gTXNJ0snt+lGafpB/dqf5Q+RhqfirUXRDXXjuN7EfkABQib39ffhZ/if1plo+inuKdaXpUdqvw5ifKkmi6aSZ/n8zmn2i6dHamml6d7U30vTvarjOgNJoqd6PQ0XpdDFMLduKqNLFgCr6lSsqlSpUoJUqVKBVFY21Ztqba2yrK1qVq8rWCtBQVrU26J21NlDQhs1W2mo/ZWQlQ0qbRVS/TZ7U78Othboa5q50gelDXOhj0/SuvFqs+CKLriT0Aen6Vj/cA9P0ruPAHpWfAHpQ1xKdC9v0oi30P2rsBZHpW4tig5mx0T2o+z0kCnKrW0U0A2dCBRaWgKsrNTTGAtZqVKipUqVKCVKlSglSpUoAKwKzUrTLNYqVKJUqCs1KIlZFSpQZrIqVKLG4rapUoqCs1KlBK2rFSitqzUqVFZqVKlQSpWalBipUqUEqVmpQYqVKl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0337"/>
            <a:ext cx="1547940" cy="15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5796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3"/>
            <a:ext cx="2087921" cy="223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Medicines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26896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Your parents and the teachers will organise any medicine.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You must not keep any medicine on you at any time.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8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Staff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108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Miss Walton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Miss White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Miss </a:t>
            </a:r>
            <a:r>
              <a:rPr lang="en-GB" b="1" dirty="0" err="1" smtClean="0">
                <a:solidFill>
                  <a:schemeClr val="tx2"/>
                </a:solidFill>
              </a:rPr>
              <a:t>Tinson</a:t>
            </a:r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Miss Patterson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Mrs </a:t>
            </a:r>
            <a:r>
              <a:rPr lang="en-GB" b="1" dirty="0" err="1" smtClean="0">
                <a:solidFill>
                  <a:schemeClr val="tx2"/>
                </a:solidFill>
              </a:rPr>
              <a:t>Hathrill</a:t>
            </a:r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Mrs Wallenstein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Mrs </a:t>
            </a:r>
            <a:r>
              <a:rPr lang="en-GB" b="1" dirty="0" err="1" smtClean="0">
                <a:solidFill>
                  <a:schemeClr val="tx2"/>
                </a:solidFill>
              </a:rPr>
              <a:t>Coling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8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Backpack for the journey: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Packed Lunch, in disposable wrappings, including drink</a:t>
            </a:r>
          </a:p>
          <a:p>
            <a:r>
              <a:rPr lang="en-GB" b="1" dirty="0">
                <a:solidFill>
                  <a:schemeClr val="tx2"/>
                </a:solidFill>
              </a:rPr>
              <a:t>Snack &amp; Water bottle (to fill each day)</a:t>
            </a:r>
          </a:p>
          <a:p>
            <a:r>
              <a:rPr lang="en-GB" b="1" dirty="0">
                <a:solidFill>
                  <a:schemeClr val="tx2"/>
                </a:solidFill>
              </a:rPr>
              <a:t>Clipboard/piece of stiff card &amp; clip</a:t>
            </a:r>
          </a:p>
          <a:p>
            <a:r>
              <a:rPr lang="en-GB" b="1" dirty="0">
                <a:solidFill>
                  <a:schemeClr val="tx2"/>
                </a:solidFill>
              </a:rPr>
              <a:t>Small pencil case (Pencils, rubber, sharpener only needed)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Camera </a:t>
            </a:r>
            <a:r>
              <a:rPr lang="en-GB" b="1" dirty="0">
                <a:solidFill>
                  <a:schemeClr val="tx2"/>
                </a:solidFill>
              </a:rPr>
              <a:t>(Optional – </a:t>
            </a:r>
            <a:r>
              <a:rPr lang="en-GB" b="1" dirty="0" smtClean="0">
                <a:solidFill>
                  <a:schemeClr val="tx2"/>
                </a:solidFill>
              </a:rPr>
              <a:t>your </a:t>
            </a:r>
            <a:r>
              <a:rPr lang="en-GB" b="1" dirty="0">
                <a:solidFill>
                  <a:schemeClr val="tx2"/>
                </a:solidFill>
              </a:rPr>
              <a:t>responsibility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Clothing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260848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sz="2900" b="1" dirty="0" smtClean="0">
                <a:solidFill>
                  <a:schemeClr val="tx2"/>
                </a:solidFill>
              </a:rPr>
              <a:t>A kit list will be provided in an information pack nearer the time.</a:t>
            </a:r>
          </a:p>
          <a:p>
            <a:r>
              <a:rPr lang="en-GB" sz="2900" b="1" dirty="0" smtClean="0">
                <a:solidFill>
                  <a:schemeClr val="tx2"/>
                </a:solidFill>
              </a:rPr>
              <a:t>The children need to be able to carry their own bags.</a:t>
            </a:r>
          </a:p>
          <a:p>
            <a:r>
              <a:rPr lang="en-GB" sz="2900" b="1" dirty="0" smtClean="0">
                <a:solidFill>
                  <a:schemeClr val="tx2"/>
                </a:solidFill>
              </a:rPr>
              <a:t>Please name everything!</a:t>
            </a:r>
          </a:p>
        </p:txBody>
      </p:sp>
      <p:pic>
        <p:nvPicPr>
          <p:cNvPr id="2050" name="Picture 2" descr="https://encrypted-tbn2.gstatic.com/images?q=tbn:ANd9GcSiaVkD9untB3pvigxGL_LPvcWaEa8QOMshkf-kSWtKAOpvijuP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286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cKl3kMk7PZ7zYz4hMcZKYCTG7kzp8yUr0Ds8v6YFw6f0S4J2Gw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51781"/>
            <a:ext cx="2291604" cy="17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Ty4nVxt6Qv5TIVuITcNa-6L_F28yvdrK8ZD1ryXPipUrJ1IoM7DjRBmw_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6780">
            <a:off x="6664685" y="1797335"/>
            <a:ext cx="709849" cy="17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And finally!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52" y="3356992"/>
            <a:ext cx="8229600" cy="324036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2"/>
                </a:solidFill>
              </a:rPr>
              <a:t>QUESTIONS?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87116"/>
            <a:ext cx="2339752" cy="175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0768"/>
            <a:ext cx="2267744" cy="170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8" y="1421396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Day 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You will arrive at school at approximately 8.30am and meet in the hall.</a:t>
            </a:r>
          </a:p>
          <a:p>
            <a:r>
              <a:rPr lang="en-GB" sz="3600" b="1" dirty="0" smtClean="0">
                <a:solidFill>
                  <a:schemeClr val="tx2"/>
                </a:solidFill>
              </a:rPr>
              <a:t>We aim to leave school by 9am.</a:t>
            </a:r>
          </a:p>
          <a:p>
            <a:r>
              <a:rPr lang="en-GB" sz="3600" b="1" dirty="0" smtClean="0">
                <a:solidFill>
                  <a:schemeClr val="tx2"/>
                </a:solidFill>
              </a:rPr>
              <a:t>We will travel by coach and make one comfort break on route. The journey takes about 3 hours.</a:t>
            </a:r>
          </a:p>
          <a:p>
            <a:r>
              <a:rPr lang="en-GB" sz="3600" b="1" dirty="0" smtClean="0">
                <a:solidFill>
                  <a:schemeClr val="tx2"/>
                </a:solidFill>
              </a:rPr>
              <a:t>You must wear normal clothes plus a school jumper.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Day </a:t>
            </a:r>
            <a:r>
              <a:rPr lang="en-GB" b="1" dirty="0" smtClean="0">
                <a:solidFill>
                  <a:schemeClr val="tx2"/>
                </a:solidFill>
              </a:rPr>
              <a:t>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684784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We spend the </a:t>
            </a:r>
            <a:r>
              <a:rPr lang="en-GB" b="1" dirty="0" smtClean="0">
                <a:solidFill>
                  <a:schemeClr val="tx2"/>
                </a:solidFill>
              </a:rPr>
              <a:t>first part of the afternoon at the  </a:t>
            </a:r>
            <a:r>
              <a:rPr lang="en-GB" b="1" dirty="0" err="1" smtClean="0">
                <a:solidFill>
                  <a:schemeClr val="tx2"/>
                </a:solidFill>
              </a:rPr>
              <a:t>Enginuity</a:t>
            </a:r>
            <a:r>
              <a:rPr lang="en-GB" b="1" dirty="0" smtClean="0">
                <a:solidFill>
                  <a:schemeClr val="tx2"/>
                </a:solidFill>
              </a:rPr>
              <a:t> Museum. This is a hands on science museum and </a:t>
            </a:r>
            <a:r>
              <a:rPr lang="en-GB" b="1" dirty="0" smtClean="0">
                <a:solidFill>
                  <a:schemeClr val="tx2"/>
                </a:solidFill>
              </a:rPr>
              <a:t>lots of fun!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1480"/>
            <a:ext cx="2808312" cy="210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78483"/>
            <a:ext cx="2736304" cy="205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79438"/>
            <a:ext cx="2759479" cy="20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Ironbridge Gorge Museum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144016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During </a:t>
            </a:r>
            <a:r>
              <a:rPr lang="en-GB" b="1" dirty="0" smtClean="0">
                <a:solidFill>
                  <a:schemeClr val="tx2"/>
                </a:solidFill>
              </a:rPr>
              <a:t>the afternoon we will visit the Gorge </a:t>
            </a:r>
            <a:r>
              <a:rPr lang="en-GB" b="1" dirty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useum and walk up to the iron bridge itself.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61518"/>
            <a:ext cx="2880320" cy="215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61518"/>
            <a:ext cx="2859941" cy="21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67630"/>
            <a:ext cx="3240113" cy="17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The Youth Hostel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08" y="3501008"/>
            <a:ext cx="8229600" cy="2997845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We then go to the hostel.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Rooms of 4-8.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Rooms will be allocated on arrival.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You will have chosen you meals beforehand. 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After half term, you will choose </a:t>
            </a:r>
            <a:r>
              <a:rPr lang="en-GB" sz="2800" b="1" u="sng" dirty="0" smtClean="0">
                <a:solidFill>
                  <a:schemeClr val="tx2"/>
                </a:solidFill>
              </a:rPr>
              <a:t>3</a:t>
            </a:r>
            <a:r>
              <a:rPr lang="en-GB" sz="2800" b="1" dirty="0" smtClean="0">
                <a:solidFill>
                  <a:schemeClr val="tx2"/>
                </a:solidFill>
              </a:rPr>
              <a:t> names. We will ensure that you are in EITHER a day group or a bedroom with at least 1 of these children. 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The evening entertainment is a quiz.</a:t>
            </a:r>
          </a:p>
          <a:p>
            <a:pPr marL="0" indent="0">
              <a:buNone/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3"/>
            <a:ext cx="3905265" cy="2088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37112"/>
            <a:ext cx="3832994" cy="2049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888432" cy="2079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832994" cy="2049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87525"/>
            <a:ext cx="3832994" cy="20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Day </a:t>
            </a:r>
            <a:r>
              <a:rPr lang="en-GB" b="1" dirty="0" smtClean="0">
                <a:solidFill>
                  <a:schemeClr val="tx2"/>
                </a:solidFill>
              </a:rPr>
              <a:t>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326896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On day 2, we will make </a:t>
            </a:r>
            <a:r>
              <a:rPr lang="en-GB" b="1" dirty="0" smtClean="0">
                <a:solidFill>
                  <a:schemeClr val="tx2"/>
                </a:solidFill>
              </a:rPr>
              <a:t>a visit to Jackfields Tile Museum after breakfast to take part in a tile decorating workshop.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You will learn the Victorian </a:t>
            </a:r>
            <a:r>
              <a:rPr lang="en-GB" b="1" dirty="0">
                <a:solidFill>
                  <a:schemeClr val="tx2"/>
                </a:solidFill>
              </a:rPr>
              <a:t>tube lining technique </a:t>
            </a:r>
            <a:r>
              <a:rPr lang="en-GB" b="1" dirty="0" smtClean="0">
                <a:solidFill>
                  <a:schemeClr val="tx2"/>
                </a:solidFill>
              </a:rPr>
              <a:t>to </a:t>
            </a:r>
            <a:r>
              <a:rPr lang="en-GB" b="1" dirty="0">
                <a:solidFill>
                  <a:schemeClr val="tx2"/>
                </a:solidFill>
              </a:rPr>
              <a:t>decorate </a:t>
            </a:r>
            <a:r>
              <a:rPr lang="en-GB" b="1" dirty="0" smtClean="0">
                <a:solidFill>
                  <a:schemeClr val="tx2"/>
                </a:solidFill>
              </a:rPr>
              <a:t>their </a:t>
            </a:r>
            <a:r>
              <a:rPr lang="en-GB" b="1" dirty="0">
                <a:solidFill>
                  <a:schemeClr val="tx2"/>
                </a:solidFill>
              </a:rPr>
              <a:t>tiles, </a:t>
            </a:r>
            <a:r>
              <a:rPr lang="en-GB" b="1" dirty="0" smtClean="0">
                <a:solidFill>
                  <a:schemeClr val="tx2"/>
                </a:solidFill>
              </a:rPr>
              <a:t>which will then be sent back to school </a:t>
            </a:r>
            <a:r>
              <a:rPr lang="en-GB" b="1" dirty="0">
                <a:solidFill>
                  <a:schemeClr val="tx2"/>
                </a:solidFill>
              </a:rPr>
              <a:t>after </a:t>
            </a:r>
            <a:r>
              <a:rPr lang="en-GB" b="1" dirty="0" smtClean="0">
                <a:solidFill>
                  <a:schemeClr val="tx2"/>
                </a:solidFill>
              </a:rPr>
              <a:t>firing</a:t>
            </a:r>
            <a:r>
              <a:rPr lang="en-GB" b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Then we will have a tour of the museum.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45816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27457"/>
            <a:ext cx="2627784" cy="1970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7457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229600" cy="11430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Evening activities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820687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To end our day we will have a movie night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1"/>
            <a:ext cx="2304256" cy="1719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2" y="188640"/>
            <a:ext cx="252067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1"/>
            <a:ext cx="2488801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95" y="2035529"/>
            <a:ext cx="2363396" cy="1772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8499"/>
          <a:stretch/>
        </p:blipFill>
        <p:spPr>
          <a:xfrm>
            <a:off x="640104" y="2125809"/>
            <a:ext cx="2444831" cy="1682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960" y="2180108"/>
            <a:ext cx="2388472" cy="15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Day 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332856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We will go to </a:t>
            </a:r>
            <a:r>
              <a:rPr lang="en-GB" b="1" dirty="0" err="1" smtClean="0">
                <a:solidFill>
                  <a:schemeClr val="tx2"/>
                </a:solidFill>
              </a:rPr>
              <a:t>Blists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Hill to </a:t>
            </a:r>
            <a:r>
              <a:rPr lang="en-GB" b="1" dirty="0" smtClean="0">
                <a:solidFill>
                  <a:schemeClr val="tx2"/>
                </a:solidFill>
              </a:rPr>
              <a:t>explore and take part in some activities. 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We </a:t>
            </a:r>
            <a:r>
              <a:rPr lang="en-GB" b="1" dirty="0" smtClean="0">
                <a:solidFill>
                  <a:schemeClr val="tx2"/>
                </a:solidFill>
              </a:rPr>
              <a:t>will take part in some Intaglio pattern printing.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1923678" cy="256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8810"/>
            <a:ext cx="2987824" cy="2240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28156"/>
            <a:ext cx="2975363" cy="22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601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Year 4 Ironbridge Residential  2023</vt:lpstr>
      <vt:lpstr>Day 1</vt:lpstr>
      <vt:lpstr>Day 1</vt:lpstr>
      <vt:lpstr>Ironbridge Gorge Museum</vt:lpstr>
      <vt:lpstr>The Youth Hostel</vt:lpstr>
      <vt:lpstr>PowerPoint Presentation</vt:lpstr>
      <vt:lpstr>Day 2</vt:lpstr>
      <vt:lpstr>Evening activities</vt:lpstr>
      <vt:lpstr>Day 3</vt:lpstr>
      <vt:lpstr>Victorian School Room</vt:lpstr>
      <vt:lpstr>Talent Show!</vt:lpstr>
      <vt:lpstr>Day 4</vt:lpstr>
      <vt:lpstr>Home!</vt:lpstr>
      <vt:lpstr>Pocket Money</vt:lpstr>
      <vt:lpstr>Medicines</vt:lpstr>
      <vt:lpstr>Staff</vt:lpstr>
      <vt:lpstr>Backpack for the journey:</vt:lpstr>
      <vt:lpstr>Clothing</vt:lpstr>
      <vt:lpstr>And finally!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 Walton</cp:lastModifiedBy>
  <cp:revision>72</cp:revision>
  <cp:lastPrinted>2019-03-05T09:00:01Z</cp:lastPrinted>
  <dcterms:created xsi:type="dcterms:W3CDTF">2015-01-24T21:28:20Z</dcterms:created>
  <dcterms:modified xsi:type="dcterms:W3CDTF">2023-02-09T08:23:19Z</dcterms:modified>
</cp:coreProperties>
</file>